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257" r:id="rId3"/>
    <p:sldId id="282" r:id="rId4"/>
    <p:sldId id="259" r:id="rId5"/>
    <p:sldId id="287" r:id="rId6"/>
    <p:sldId id="288" r:id="rId7"/>
    <p:sldId id="278" r:id="rId8"/>
    <p:sldId id="273" r:id="rId9"/>
    <p:sldId id="262" r:id="rId10"/>
    <p:sldId id="281" r:id="rId11"/>
    <p:sldId id="279" r:id="rId12"/>
    <p:sldId id="284" r:id="rId13"/>
    <p:sldId id="285" r:id="rId14"/>
    <p:sldId id="286" r:id="rId15"/>
    <p:sldId id="280" r:id="rId16"/>
    <p:sldId id="277" r:id="rId17"/>
    <p:sldId id="289" r:id="rId18"/>
    <p:sldId id="27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493C2-F961-AE6C-C78A-A3E397BAC3D1}" v="77" dt="2026-01-24T07:12:45.064"/>
    <p1510:client id="{857E11F3-F11C-6843-C73E-27677A40A984}" v="240" dt="2026-01-24T07:27:37.62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6"/>
  </p:normalViewPr>
  <p:slideViewPr>
    <p:cSldViewPr snapToGrid="0">
      <p:cViewPr varScale="1">
        <p:scale>
          <a:sx n="81" d="100"/>
          <a:sy n="81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6D9BD954-16FD-FB57-C6A4-EB5D3F15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0F3489E1-7724-611B-4E81-BEA0792A2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D0D8B4C3-8B92-E26F-E1AC-2161B8338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08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5F81AA1-D470-94B2-DBAC-B3997B8A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BF3C5CFF-BD30-3A5C-BD37-8285A5CF2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D3D9FE95-01C0-4EF5-0973-1DCBDDB3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50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vanChaudary/ai-climate-risk-assessment.g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o.org/climate-change/e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langflow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think/topics/agentic-ai" TargetMode="External"/><Relationship Id="rId11" Type="http://schemas.openxmlformats.org/officeDocument/2006/relationships/hyperlink" Target="https://www.ibm.com/think/topics/retrieval-augmented-generation" TargetMode="External"/><Relationship Id="rId5" Type="http://schemas.openxmlformats.org/officeDocument/2006/relationships/hyperlink" Target="https://www.ibm.com/blog/ibm-granite-models" TargetMode="External"/><Relationship Id="rId10" Type="http://schemas.openxmlformats.org/officeDocument/2006/relationships/hyperlink" Target="https://www.ibm.com/topics/explainable-ai" TargetMode="External"/><Relationship Id="rId4" Type="http://schemas.openxmlformats.org/officeDocument/2006/relationships/hyperlink" Target="https://www.ibm.com/products/watsonx-ai" TargetMode="External"/><Relationship Id="rId9" Type="http://schemas.openxmlformats.org/officeDocument/2006/relationships/hyperlink" Target="https://climateknowledgeportal.worldbank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1583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AI-Based Climate Risk Assessment for Agriculture</a:t>
            </a:r>
            <a:br>
              <a:rPr lang="en-IN" dirty="0"/>
            </a:br>
            <a:r>
              <a:rPr lang="en-IN" dirty="0"/>
              <a:t>Agentic AI Hackathon – IBM Granite &amp; </a:t>
            </a:r>
            <a:r>
              <a:rPr lang="en-IN" dirty="0" err="1"/>
              <a:t>Langflow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537590" y="323239"/>
            <a:ext cx="5908929" cy="4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 Used </a:t>
            </a:r>
            <a:endParaRPr lang="en-US" sz="2400" b="1" i="0" u="none" strike="noStrike" cap="none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621792" y="1389887"/>
            <a:ext cx="950192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Chat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Accepts user inputs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Crop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Season</a:t>
            </a:r>
          </a:p>
          <a:p>
            <a:r>
              <a:rPr lang="en-IN" b="1" dirty="0"/>
              <a:t>2. IBM Watsonx.ai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Coordinates multiple AI agents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Controls reasoning and task execution</a:t>
            </a:r>
          </a:p>
          <a:p>
            <a:r>
              <a:rPr lang="en-IN" b="1" dirty="0"/>
              <a:t>3. Climate Data Retrieval Component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Fetches climate data from IBM Cloud Object 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RAG-based grounding</a:t>
            </a:r>
          </a:p>
          <a:p>
            <a:r>
              <a:rPr lang="en-IN" b="1" dirty="0"/>
              <a:t>4. IBM Granite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Analyzes</a:t>
            </a:r>
            <a:r>
              <a:rPr lang="en-IN" dirty="0"/>
              <a:t> climate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Generates risk scores and explanations</a:t>
            </a:r>
          </a:p>
          <a:p>
            <a:r>
              <a:rPr lang="en-IN" b="1" dirty="0"/>
              <a:t>5. Chat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Displays farmer-friendly risk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Provides preventive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838779" y="200739"/>
            <a:ext cx="4684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1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BCD86FE-F6DC-3280-CC18-499E2C5C69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371B8-588F-6A6A-0AC1-A3065A17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64" y="735793"/>
            <a:ext cx="9456656" cy="54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1065320" y="138955"/>
            <a:ext cx="5466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43EBB1-191F-08B8-D377-4FDAD6A1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26" y="676034"/>
            <a:ext cx="9392148" cy="53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Output Screenshot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BD5B7-D3EB-50DF-CE5F-6D6E549C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641351"/>
            <a:ext cx="9332536" cy="55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5838F091-0014-6AB2-D2EE-81C735D1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D04B6-7646-B3BF-9A84-684A467FADAB}"/>
              </a:ext>
            </a:extLst>
          </p:cNvPr>
          <p:cNvSpPr txBox="1"/>
          <p:nvPr/>
        </p:nvSpPr>
        <p:spPr>
          <a:xfrm>
            <a:off x="1219779" y="200739"/>
            <a:ext cx="4622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Output Screenshot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14CEB-36A0-2FF5-7F53-C10C910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C95E4-2CC1-E0FD-6B46-F2E6DC4E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79" y="767191"/>
            <a:ext cx="9752441" cy="53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B888011B-E4AC-77DB-4A60-BE2C891C49F5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91F05971-9256-10B5-6575-4E7C679C6DAA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F1C3EBC2-438F-C150-9ABF-F14321C2CC5C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3D4FBC-B436-4CE5-9668-DE865FD160A6}"/>
              </a:ext>
            </a:extLst>
          </p:cNvPr>
          <p:cNvSpPr txBox="1"/>
          <p:nvPr/>
        </p:nvSpPr>
        <p:spPr>
          <a:xfrm>
            <a:off x="1218724" y="1626526"/>
            <a:ext cx="62620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climate data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application for farmers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Multi-language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 yield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Climate-aware insurance risk scoring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agriculture portal integration</a:t>
            </a: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15507A2F-9304-7475-5C74-2BAA93879CFE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Please create public </a:t>
            </a:r>
            <a:r>
              <a:rPr lang="en-US" sz="1850" b="0" i="0" u="none" strike="noStrike" cap="none" dirty="0" err="1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repository (Enable Add README  button while creating repository) with format – 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test and Paste the working  </a:t>
            </a:r>
            <a:r>
              <a:rPr lang="en-US" sz="1850" dirty="0" err="1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URL – </a:t>
            </a: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https://github.com/YuvanChaudary/ai-climate-risk-assessment.git</a:t>
            </a: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FF042814-8077-DBD5-E8B6-E0D870CADB86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6A2761AF-8A54-98F2-52C2-794D9BA61C92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FECD098C-4ECF-993B-66E2-9989F83F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7BDA5ADF-C9A0-CA5D-844A-6AC3872A0D8C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142"/>
              </a:lnSpc>
            </a:pPr>
            <a:r>
              <a:rPr lang="en-US" sz="3500" b="1" dirty="0">
                <a:solidFill>
                  <a:srgbClr val="051D3A"/>
                </a:solidFill>
                <a:latin typeface="Times New Roman"/>
                <a:cs typeface="Times New Roman"/>
                <a:sym typeface="Times New Roman"/>
              </a:rPr>
              <a:t>References </a:t>
            </a:r>
            <a:endParaRPr lang="en-US" dirty="0"/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AF5AFD00-74FD-B439-5973-23933ABD88EC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b="0" i="0" u="none" strike="noStrike" cap="none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62162"/>
              </a:lnSpc>
              <a:buClr>
                <a:srgbClr val="2B3541"/>
              </a:buClr>
              <a:buSzPts val="1850"/>
            </a:pPr>
            <a:endParaRPr lang="en-IN"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D86E9480-AE0D-8F00-984F-1C0F8F53C1EC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48F2A10B-67AA-AAE6-232F-CFA602CB53A9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C95F8CEF-91B5-DD0D-C876-1BFF8ED80FBF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0EC5B-78FF-4D99-1A49-A2DD6DB4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ADB32D-FB61-459C-9296-7EE6424CAD77}"/>
              </a:ext>
            </a:extLst>
          </p:cNvPr>
          <p:cNvSpPr txBox="1"/>
          <p:nvPr/>
        </p:nvSpPr>
        <p:spPr>
          <a:xfrm>
            <a:off x="1218724" y="1393947"/>
            <a:ext cx="626200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 Watsonx.ai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https://www.ibm.com/products/watsonx-ai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 Granite Foundation Models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https://www.ibm.com/blog/ibm-granite-models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Agentic AI – IBM Overview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https://www.ibm.com/think/topics/agentic-ai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Langflow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https://docs.langflow.org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FAO – Climate Change &amp; Agriculture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https://www.fao.org/climate-change/en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World Bank – Climate Change Knowledge Portal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https://climateknowledgeportal.worldbank.org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Explainable AI (XAI) – IBM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https://www.ibm.com/topics/explainable-ai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Retrieval-Augmented Generation (RAG) – IBM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https://www.ibm.com/think/topics/retrieval-augmented-generation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481943" y="1219200"/>
            <a:ext cx="7301728" cy="2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team:  </a:t>
            </a:r>
            <a:r>
              <a:rPr lang="en-US" sz="35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B</a:t>
            </a:r>
            <a:r>
              <a:rPr lang="en-US" sz="35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2190457" y="1490505"/>
            <a:ext cx="7426406" cy="4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32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261150208"/>
              </p:ext>
            </p:extLst>
          </p:nvPr>
        </p:nvGraphicFramePr>
        <p:xfrm>
          <a:off x="1596852" y="1942025"/>
          <a:ext cx="7230400" cy="4118535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1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TEAM MEMBER NAME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Recent Passport Photo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[WhatsApp]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Yuvan B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yuvanchaudary2004@gmail.com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8722451693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Dhathri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dhathrimuppuri06@gmail.com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7981311489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EB17E-03A7-4553-85CA-3AAB1C55E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21" y="2872331"/>
            <a:ext cx="913506" cy="843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9F0B1B-5A9F-B88A-DE99-C710C173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121" y="3960262"/>
            <a:ext cx="913506" cy="10065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804672" y="1188720"/>
            <a:ext cx="7616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Agriculture is extremely vulnerable to climate variability such as droughts, floods, heatwaves, and irregular rainfall. Farmers often lack access to </a:t>
            </a:r>
            <a:r>
              <a:rPr lang="en-US" b="1" dirty="0"/>
              <a:t>accurate, localized, and actionable climate risk insights</a:t>
            </a:r>
            <a:r>
              <a:rPr lang="en-US" dirty="0"/>
              <a:t>.</a:t>
            </a:r>
          </a:p>
          <a:p>
            <a:r>
              <a:rPr lang="en-US" dirty="0"/>
              <a:t>Key challenges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 and fragmented climate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early warning for climate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decision-ready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dependency on manual expertise</a:t>
            </a:r>
          </a:p>
          <a:p>
            <a:r>
              <a:rPr lang="en-US" dirty="0"/>
              <a:t>This leads to crop loss, reduced yield, and financial instability for farmers.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805056" y="447690"/>
            <a:ext cx="32268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Problem statement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1005840" y="1584102"/>
            <a:ext cx="102687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propose an </a:t>
            </a:r>
            <a:r>
              <a:rPr lang="en-US" b="1" dirty="0"/>
              <a:t>AI-Based Climate Risk Assessment System</a:t>
            </a:r>
            <a:r>
              <a:rPr lang="en-US" dirty="0"/>
              <a:t> using an </a:t>
            </a:r>
            <a:r>
              <a:rPr lang="en-US" b="1" dirty="0"/>
              <a:t>Agentic AI architecture</a:t>
            </a:r>
            <a:r>
              <a:rPr lang="en-US" dirty="0"/>
              <a:t> deployed fully on </a:t>
            </a:r>
            <a:r>
              <a:rPr lang="en-US" b="1" dirty="0"/>
              <a:t>IBM Cloud</a:t>
            </a:r>
            <a:r>
              <a:rPr lang="en-US" dirty="0"/>
              <a:t>.</a:t>
            </a:r>
          </a:p>
          <a:p>
            <a:r>
              <a:rPr lang="en-US" dirty="0"/>
              <a:t>The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Collects climate and historical agricultural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AI agents to analyze climate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Generates crop- and region-specific risk assessments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actionable advisory insights in natural language</a:t>
            </a:r>
          </a:p>
          <a:p>
            <a:r>
              <a:rPr lang="en-US" dirty="0"/>
              <a:t>This enables farmers and stakeholders to take </a:t>
            </a:r>
            <a:r>
              <a:rPr lang="en-US" b="1" dirty="0"/>
              <a:t>preventive and informed decisions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893255" y="741143"/>
            <a:ext cx="45391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Proposed solution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1005840" y="1584102"/>
            <a:ext cx="10268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is required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climate risks at an early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crop failure and yield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sustainable farming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raw climate data into clear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climate-resilient agriculture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Need of project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End user of project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B74D0-5E86-4CF0-BD4F-CF1964CDDEF7}"/>
              </a:ext>
            </a:extLst>
          </p:cNvPr>
          <p:cNvSpPr txBox="1"/>
          <p:nvPr/>
        </p:nvSpPr>
        <p:spPr>
          <a:xfrm>
            <a:off x="917448" y="1153214"/>
            <a:ext cx="6262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(small, medium, large-scale)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Agricultural officers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agricultural departments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 insurance providers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Agri-tech solution providers</a:t>
            </a:r>
          </a:p>
        </p:txBody>
      </p:sp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777240" y="484632"/>
            <a:ext cx="712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Technology Used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777240" y="1207008"/>
            <a:ext cx="10515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BM Watsonx.ai</a:t>
            </a:r>
            <a:r>
              <a:rPr lang="en-IN" dirty="0"/>
              <a:t> – AI model hosting &amp; governance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IBM Granite Foundation Model</a:t>
            </a:r>
            <a:r>
              <a:rPr lang="en-IN" dirty="0"/>
              <a:t> – Climate reasoning &amp; risk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Langflow</a:t>
            </a:r>
            <a:r>
              <a:rPr lang="en-IN" b="1" dirty="0"/>
              <a:t> (IBM Cloud deployment)</a:t>
            </a:r>
            <a:r>
              <a:rPr lang="en-IN" dirty="0"/>
              <a:t> – Agent orchestration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IBM Cloud Object Storage</a:t>
            </a:r>
            <a:r>
              <a:rPr lang="en-IN" dirty="0"/>
              <a:t> – Climate &amp; historical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IBM Watsonx.ai Prompt Lab</a:t>
            </a:r>
            <a:r>
              <a:rPr lang="en-IN" dirty="0"/>
              <a:t> – Prompt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IBM Cloud RAG Architecture</a:t>
            </a:r>
            <a:r>
              <a:rPr lang="en-IN" dirty="0"/>
              <a:t> – Context-aware insights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1218724" y="475593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 and Uniqueness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64264" y="15835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8724" y="2660000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1218724" y="382911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F1362-663D-4741-B367-8A1628D7876E}"/>
              </a:ext>
            </a:extLst>
          </p:cNvPr>
          <p:cNvSpPr txBox="1"/>
          <p:nvPr/>
        </p:nvSpPr>
        <p:spPr>
          <a:xfrm>
            <a:off x="1064264" y="1537292"/>
            <a:ext cx="6262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Agentic 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instead of a single AI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 deployed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 Cloud ecosystem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Converts climate data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actionable risk scores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Explainable and bias-controlled outputs using IBM Granite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adaptable for different crops and regions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/>
        </p:nvSpPr>
        <p:spPr>
          <a:xfrm>
            <a:off x="1003545" y="364352"/>
            <a:ext cx="82078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Technical flow diagram - Architecture</a:t>
            </a:r>
            <a:r>
              <a:rPr lang="en-US" sz="24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blueprint</a:t>
            </a:r>
            <a:endParaRPr lang="en-US" sz="2400"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B3BC4-0AF3-4CEB-924E-396239AB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8" y="825976"/>
            <a:ext cx="9421586" cy="4862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647</Words>
  <Application>Microsoft Office PowerPoint</Application>
  <PresentationFormat>Widescreen</PresentationFormat>
  <Paragraphs>116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AI-Based Climate Risk Assessment for Agriculture Agentic AI Hackathon – IBM Granite &amp;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Yuvan chaudary</cp:lastModifiedBy>
  <cp:revision>126</cp:revision>
  <dcterms:created xsi:type="dcterms:W3CDTF">2025-07-08T05:06:56Z</dcterms:created>
  <dcterms:modified xsi:type="dcterms:W3CDTF">2026-02-02T04:37:05Z</dcterms:modified>
</cp:coreProperties>
</file>